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Mahjong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Areana</a:t>
            </a:r>
            <a:r>
              <a:rPr lang="en-US" dirty="0" smtClean="0"/>
              <a:t> Powell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Is the game related to other ancient games?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solid form of the tiles, mahjong is sometimes classified as a domino game but plays similar to card games such as rummy.</a:t>
            </a:r>
          </a:p>
        </p:txBody>
      </p:sp>
    </p:spTree>
    <p:extLst>
      <p:ext uri="{BB962C8B-B14F-4D97-AF65-F5344CB8AC3E}">
        <p14:creationId xmlns:p14="http://schemas.microsoft.com/office/powerpoint/2010/main" val="3515566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•	Photos or drawings of game board, pieces, historical documents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74" y="1203961"/>
            <a:ext cx="3689985" cy="5469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0" y="2733674"/>
            <a:ext cx="4974660" cy="330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•	Where did the game originate &amp; possible date of origination?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is a game that originated in China. It is commonly played by four players (with some three-player variations found in South Korea and Japan)</a:t>
            </a:r>
          </a:p>
        </p:txBody>
      </p:sp>
    </p:spTree>
    <p:extLst>
      <p:ext uri="{BB962C8B-B14F-4D97-AF65-F5344CB8AC3E}">
        <p14:creationId xmlns:p14="http://schemas.microsoft.com/office/powerpoint/2010/main" val="251542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How do we know the game existed?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game and its regional variants are widely played throughout Eastern and South Eastern Asia and have a small following in Western countries.</a:t>
            </a:r>
          </a:p>
        </p:txBody>
      </p:sp>
    </p:spTree>
    <p:extLst>
      <p:ext uri="{BB962C8B-B14F-4D97-AF65-F5344CB8AC3E}">
        <p14:creationId xmlns:p14="http://schemas.microsoft.com/office/powerpoint/2010/main" val="38978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What did the game pieces (board)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game is played with a set of 144 tiles based on Chinese characters and symbols, although some regional variations use a different number of tiles. In most variations, each player begins by receiving 13 tiles. </a:t>
            </a:r>
          </a:p>
        </p:txBody>
      </p:sp>
    </p:spTree>
    <p:extLst>
      <p:ext uri="{BB962C8B-B14F-4D97-AF65-F5344CB8AC3E}">
        <p14:creationId xmlns:p14="http://schemas.microsoft.com/office/powerpoint/2010/main" val="381050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How many players were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0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Do actual rules of game play exist?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7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How do you play the game?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player takes a turn picking up a tile from the wall and then discarding a tile by throwing it into the center and, if desired, announcing out loud what the piece is. Play continues this way until one player has a legal winning hand and calls out mahjong while revealing their hand. There are four different ways that this order of play can be interrupted.</a:t>
            </a:r>
          </a:p>
          <a:p>
            <a:endParaRPr lang="en-US" dirty="0"/>
          </a:p>
          <a:p>
            <a:r>
              <a:rPr lang="en-US" dirty="0"/>
              <a:t>During play, the number of tiles maintained by each player should always be thirteen tiles (meaning in each turn a tile must be picked up and another discarded). Not included in the count of thirteen tiles are flowers and seasons set to the side and the fourth added piece of a </a:t>
            </a:r>
            <a:r>
              <a:rPr lang="en-US" dirty="0" err="1"/>
              <a:t>kong</a:t>
            </a:r>
            <a:r>
              <a:rPr lang="en-US" dirty="0"/>
              <a:t>. If a player is seen to have more or less than thirteen tiles in their hand outside of their turn they are </a:t>
            </a:r>
            <a:r>
              <a:rPr lang="en-US" dirty="0" err="1"/>
              <a:t>penalised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061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How long does it take to play a game?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•	Are there other names for the same game?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game was originally called </a:t>
            </a:r>
            <a:r>
              <a:rPr lang="en-US" dirty="0" err="1"/>
              <a:t>麻雀</a:t>
            </a:r>
            <a:r>
              <a:rPr lang="en-US" dirty="0"/>
              <a:t> (pinyin: </a:t>
            </a:r>
            <a:r>
              <a:rPr lang="en-US" dirty="0" err="1"/>
              <a:t>máquè</a:t>
            </a:r>
            <a:r>
              <a:rPr lang="en-US" dirty="0"/>
              <a:t>)—meaning sparrow—which is still the name most commonly used in some southern Chinese languages such as Cantonese and Min Nan</a:t>
            </a:r>
          </a:p>
        </p:txBody>
      </p:sp>
    </p:spTree>
    <p:extLst>
      <p:ext uri="{BB962C8B-B14F-4D97-AF65-F5344CB8AC3E}">
        <p14:creationId xmlns:p14="http://schemas.microsoft.com/office/powerpoint/2010/main" val="295167916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40</TotalTime>
  <Words>317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Vapor Trail</vt:lpstr>
      <vt:lpstr>Mahjong</vt:lpstr>
      <vt:lpstr>• Where did the game originate &amp; possible date of origination?</vt:lpstr>
      <vt:lpstr>• How do we know the game existed?</vt:lpstr>
      <vt:lpstr>• What did the game pieces (board) look like?</vt:lpstr>
      <vt:lpstr>• How many players were required?</vt:lpstr>
      <vt:lpstr>• Do actual rules of game play exist?</vt:lpstr>
      <vt:lpstr>• How do you play the game?</vt:lpstr>
      <vt:lpstr>• How long does it take to play a game?</vt:lpstr>
      <vt:lpstr>• Are there other names for the same game?</vt:lpstr>
      <vt:lpstr>• Is the game related to other ancient games?</vt:lpstr>
      <vt:lpstr>• Photos or drawings of game board, pieces, historical documents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Mahjong</dc:title>
  <dc:creator>9227908</dc:creator>
  <cp:lastModifiedBy>9227908</cp:lastModifiedBy>
  <cp:revision>4</cp:revision>
  <dcterms:created xsi:type="dcterms:W3CDTF">2015-01-23T18:14:55Z</dcterms:created>
  <dcterms:modified xsi:type="dcterms:W3CDTF">2015-01-23T18:55:41Z</dcterms:modified>
</cp:coreProperties>
</file>